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4" r:id="rId4"/>
    <p:sldId id="279" r:id="rId5"/>
    <p:sldId id="277" r:id="rId6"/>
    <p:sldId id="266" r:id="rId7"/>
    <p:sldId id="272" r:id="rId8"/>
    <p:sldId id="267" r:id="rId9"/>
    <p:sldId id="278" r:id="rId1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e Arroyo" initials="VA" lastIdx="1" clrIdx="0">
    <p:extLst>
      <p:ext uri="{19B8F6BF-5375-455C-9EA6-DF929625EA0E}">
        <p15:presenceInfo xmlns:p15="http://schemas.microsoft.com/office/powerpoint/2012/main" userId="Valente Arroy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3E1"/>
    <a:srgbClr val="DFE0E0"/>
    <a:srgbClr val="EE1A23"/>
    <a:srgbClr val="DCD7D4"/>
    <a:srgbClr val="CBC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2397" autoAdjust="0"/>
  </p:normalViewPr>
  <p:slideViewPr>
    <p:cSldViewPr snapToGrid="0" snapToObjects="1" showGuides="1">
      <p:cViewPr varScale="1">
        <p:scale>
          <a:sx n="94" d="100"/>
          <a:sy n="94" d="100"/>
        </p:scale>
        <p:origin x="213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11438-77E8-D04C-90BA-A5DD834F7A3E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CCCCB-F0F2-A945-B007-C47AFF493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– Just as most code is launched with a main() method, the activity class in Android initiates the code needed to draw out the user interface </a:t>
            </a:r>
          </a:p>
          <a:p>
            <a:endParaRPr lang="en-US" dirty="0"/>
          </a:p>
          <a:p>
            <a:r>
              <a:rPr lang="en-US" dirty="0"/>
              <a:t>Fragments – reusable piece of the app’s interface , they can respond to user input and handles it own layout, multiple fragments can be hosted by a single activity </a:t>
            </a:r>
          </a:p>
          <a:p>
            <a:endParaRPr lang="en-US" dirty="0"/>
          </a:p>
          <a:p>
            <a:r>
              <a:rPr lang="en-US" dirty="0"/>
              <a:t>Recycler View –  supports displaying a list items in different ways, such as a linear list or in grid format </a:t>
            </a:r>
          </a:p>
          <a:p>
            <a:endParaRPr lang="en-US" dirty="0"/>
          </a:p>
          <a:p>
            <a:r>
              <a:rPr lang="en-US" dirty="0"/>
              <a:t>Adapters –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handles populating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recyclerview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with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the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items along with defining what the view for them is</a:t>
            </a:r>
          </a:p>
          <a:p>
            <a:endParaRPr lang="en-US" dirty="0"/>
          </a:p>
          <a:p>
            <a:r>
              <a:rPr lang="en-US" dirty="0"/>
              <a:t>Data classes – </a:t>
            </a:r>
            <a:r>
              <a:rPr lang="en-US" sz="1800" dirty="0">
                <a:effectLst/>
                <a:latin typeface="Calibri" panose="020F0502020204030204" pitchFamily="34" charset="0"/>
              </a:rPr>
              <a:t>Kotlin provides auto generated '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equals</a:t>
            </a:r>
            <a:r>
              <a:rPr lang="en-US" sz="1800" dirty="0">
                <a:effectLst/>
                <a:latin typeface="Calibri" panose="020F0502020204030204" pitchFamily="34" charset="0"/>
              </a:rPr>
              <a:t>', '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hashCode</a:t>
            </a:r>
            <a:r>
              <a:rPr lang="en-US" sz="1800" dirty="0">
                <a:effectLst/>
                <a:latin typeface="Calibri" panose="020F0502020204030204" pitchFamily="34" charset="0"/>
              </a:rPr>
              <a:t>', '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toString</a:t>
            </a:r>
            <a:r>
              <a:rPr lang="en-US" sz="1800" dirty="0">
                <a:effectLst/>
                <a:latin typeface="Calibri" panose="020F0502020204030204" pitchFamily="34" charset="0"/>
              </a:rPr>
              <a:t>' and '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copy</a:t>
            </a:r>
            <a:r>
              <a:rPr lang="en-US" sz="1800" dirty="0">
                <a:effectLst/>
                <a:latin typeface="Calibri" panose="020F0502020204030204" pitchFamily="34" charset="0"/>
              </a:rPr>
              <a:t>' methods implementations for free by adding the '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data</a:t>
            </a:r>
            <a:r>
              <a:rPr lang="en-US" sz="1800" dirty="0">
                <a:effectLst/>
                <a:latin typeface="Calibri" panose="020F0502020204030204" pitchFamily="34" charset="0"/>
              </a:rPr>
              <a:t>' modifier to the class and</a:t>
            </a:r>
          </a:p>
          <a:p>
            <a:r>
              <a:rPr lang="en-US" sz="4400" b="0" i="1" dirty="0">
                <a:solidFill>
                  <a:srgbClr val="1D1C1D"/>
                </a:solidFill>
                <a:effectLst/>
                <a:latin typeface="Slack-Lato"/>
              </a:rPr>
              <a:t>can be defined </a:t>
            </a:r>
            <a:r>
              <a:rPr lang="en-US" sz="4400" b="0" i="1">
                <a:solidFill>
                  <a:srgbClr val="1D1C1D"/>
                </a:solidFill>
                <a:effectLst/>
                <a:latin typeface="Slack-Lato"/>
              </a:rPr>
              <a:t>as a models</a:t>
            </a:r>
            <a:r>
              <a:rPr lang="en-US" sz="4400" b="0" i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aka defining objects that we use, like a Product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CCCB-F0F2-A945-B007-C47AFF4930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perspective, what things have I learned, was it straight forward and such, </a:t>
            </a:r>
            <a:br>
              <a:rPr lang="en-US" dirty="0"/>
            </a:br>
            <a:r>
              <a:rPr lang="en-US" dirty="0"/>
              <a:t>Show how app was made and components </a:t>
            </a:r>
          </a:p>
          <a:p>
            <a:r>
              <a:rPr lang="en-US" dirty="0"/>
              <a:t>Outline of what I </a:t>
            </a:r>
            <a:r>
              <a:rPr lang="en-US" dirty="0" err="1"/>
              <a:t>wanna</a:t>
            </a:r>
            <a:r>
              <a:rPr lang="en-US" dirty="0"/>
              <a:t> do and look at slide and just start talking, start talking and </a:t>
            </a:r>
          </a:p>
          <a:p>
            <a:r>
              <a:rPr lang="en-US" dirty="0"/>
              <a:t>Do it a bunch, write a script and go over it </a:t>
            </a:r>
          </a:p>
          <a:p>
            <a:r>
              <a:rPr lang="en-US" dirty="0"/>
              <a:t>Practice, do bullets and just talk, if not write a script </a:t>
            </a:r>
          </a:p>
          <a:p>
            <a:endParaRPr lang="en-US" dirty="0"/>
          </a:p>
          <a:p>
            <a:r>
              <a:rPr lang="en-US" dirty="0"/>
              <a:t>Have a goal like I want to build </a:t>
            </a:r>
            <a:r>
              <a:rPr lang="en-US" dirty="0" err="1"/>
              <a:t>somerhing</a:t>
            </a:r>
            <a:r>
              <a:rPr lang="en-US" dirty="0"/>
              <a:t> in android with </a:t>
            </a:r>
            <a:r>
              <a:rPr lang="en-US" dirty="0" err="1"/>
              <a:t>kotlin</a:t>
            </a:r>
            <a:r>
              <a:rPr lang="en-US" dirty="0"/>
              <a:t> vs I want to learn </a:t>
            </a:r>
            <a:r>
              <a:rPr lang="en-US" dirty="0" err="1"/>
              <a:t>kotlin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CCCB-F0F2-A945-B007-C47AFF4930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9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70.png"/><Relationship Id="rId84" Type="http://schemas.openxmlformats.org/officeDocument/2006/relationships/image" Target="../media/image86.png"/><Relationship Id="rId89" Type="http://schemas.openxmlformats.org/officeDocument/2006/relationships/image" Target="../media/image91.sv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74" Type="http://schemas.openxmlformats.org/officeDocument/2006/relationships/image" Target="../media/image76.png"/><Relationship Id="rId79" Type="http://schemas.openxmlformats.org/officeDocument/2006/relationships/image" Target="../media/image81.svg"/><Relationship Id="rId5" Type="http://schemas.openxmlformats.org/officeDocument/2006/relationships/image" Target="../media/image7.svg"/><Relationship Id="rId90" Type="http://schemas.openxmlformats.org/officeDocument/2006/relationships/image" Target="../media/image9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openxmlformats.org/officeDocument/2006/relationships/image" Target="../media/image71.svg"/><Relationship Id="rId77" Type="http://schemas.openxmlformats.org/officeDocument/2006/relationships/image" Target="../media/image79.svg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4.png"/><Relationship Id="rId80" Type="http://schemas.openxmlformats.org/officeDocument/2006/relationships/image" Target="../media/image82.png"/><Relationship Id="rId85" Type="http://schemas.openxmlformats.org/officeDocument/2006/relationships/image" Target="../media/image87.sv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openxmlformats.org/officeDocument/2006/relationships/image" Target="../media/image69.svg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image" Target="../media/image77.svg"/><Relationship Id="rId83" Type="http://schemas.openxmlformats.org/officeDocument/2006/relationships/image" Target="../media/image85.svg"/><Relationship Id="rId88" Type="http://schemas.openxmlformats.org/officeDocument/2006/relationships/image" Target="../media/image90.png"/><Relationship Id="rId91" Type="http://schemas.openxmlformats.org/officeDocument/2006/relationships/image" Target="../media/image93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openxmlformats.org/officeDocument/2006/relationships/image" Target="../media/image75.svg"/><Relationship Id="rId78" Type="http://schemas.openxmlformats.org/officeDocument/2006/relationships/image" Target="../media/image80.png"/><Relationship Id="rId81" Type="http://schemas.openxmlformats.org/officeDocument/2006/relationships/image" Target="../media/image83.svg"/><Relationship Id="rId86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8.png"/><Relationship Id="rId7" Type="http://schemas.openxmlformats.org/officeDocument/2006/relationships/image" Target="../media/image9.svg"/><Relationship Id="rId71" Type="http://schemas.openxmlformats.org/officeDocument/2006/relationships/image" Target="../media/image73.svg"/><Relationship Id="rId2" Type="http://schemas.openxmlformats.org/officeDocument/2006/relationships/image" Target="../media/image4.png"/><Relationship Id="rId29" Type="http://schemas.openxmlformats.org/officeDocument/2006/relationships/image" Target="../media/image31.svg"/><Relationship Id="rId24" Type="http://schemas.openxmlformats.org/officeDocument/2006/relationships/image" Target="../media/image26.pn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66" Type="http://schemas.openxmlformats.org/officeDocument/2006/relationships/image" Target="../media/image68.png"/><Relationship Id="rId87" Type="http://schemas.openxmlformats.org/officeDocument/2006/relationships/image" Target="../media/image89.svg"/><Relationship Id="rId61" Type="http://schemas.openxmlformats.org/officeDocument/2006/relationships/image" Target="../media/image63.svg"/><Relationship Id="rId82" Type="http://schemas.openxmlformats.org/officeDocument/2006/relationships/image" Target="../media/image84.png"/><Relationship Id="rId19" Type="http://schemas.openxmlformats.org/officeDocument/2006/relationships/image" Target="../media/image21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48E1-7873-8A48-830C-8366EB1CD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6262" y="2091128"/>
            <a:ext cx="8451476" cy="101933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id="{64C0F316-E2D5-C449-B8FC-B2FDBF0C7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254" y="3176679"/>
            <a:ext cx="4615493" cy="470688"/>
          </a:xfrm>
          <a:custGeom>
            <a:avLst/>
            <a:gdLst>
              <a:gd name="connsiteX0" fmla="*/ 0 w 4615493"/>
              <a:gd name="connsiteY0" fmla="*/ 0 h 470688"/>
              <a:gd name="connsiteX1" fmla="*/ 4615493 w 4615493"/>
              <a:gd name="connsiteY1" fmla="*/ 0 h 470688"/>
              <a:gd name="connsiteX2" fmla="*/ 4380149 w 4615493"/>
              <a:gd name="connsiteY2" fmla="*/ 235345 h 470688"/>
              <a:gd name="connsiteX3" fmla="*/ 4615492 w 4615493"/>
              <a:gd name="connsiteY3" fmla="*/ 470688 h 470688"/>
              <a:gd name="connsiteX4" fmla="*/ 1 w 4615493"/>
              <a:gd name="connsiteY4" fmla="*/ 470688 h 470688"/>
              <a:gd name="connsiteX5" fmla="*/ 235345 w 4615493"/>
              <a:gd name="connsiteY5" fmla="*/ 235345 h 4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5493" h="470688">
                <a:moveTo>
                  <a:pt x="0" y="0"/>
                </a:moveTo>
                <a:lnTo>
                  <a:pt x="4615493" y="0"/>
                </a:lnTo>
                <a:lnTo>
                  <a:pt x="4380149" y="235345"/>
                </a:lnTo>
                <a:lnTo>
                  <a:pt x="4615492" y="470688"/>
                </a:lnTo>
                <a:lnTo>
                  <a:pt x="1" y="470688"/>
                </a:lnTo>
                <a:lnTo>
                  <a:pt x="235345" y="23534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tIns="64008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3F1C5BA-E2ED-6641-BD44-65DE469BEC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97844" y="3770895"/>
            <a:ext cx="5548313" cy="578644"/>
          </a:xfrm>
        </p:spPr>
        <p:txBody>
          <a:bodyPr>
            <a:normAutofit/>
          </a:bodyPr>
          <a:lstStyle>
            <a:lvl1pPr marL="0" indent="0" algn="ctr">
              <a:buNone/>
              <a:defRPr sz="2000" spc="0">
                <a:solidFill>
                  <a:schemeClr val="accent1"/>
                </a:solidFill>
                <a:latin typeface="Rockwell" panose="02060603020205020403" pitchFamily="18" charset="77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Presenter Name   |   Title</a:t>
            </a: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95FAEDDE-65A9-C94C-9750-0E7F368FD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69" y="4071477"/>
            <a:ext cx="3177633" cy="10692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E48DDB-ED4E-F941-8F7C-F05A9B385C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08852"/>
            <a:ext cx="4114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3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4D59A1-E3C9-F144-9BA1-AAF0A6D621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251257"/>
            <a:ext cx="4114800" cy="240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638A8-F6BA-DF4D-9DA4-74B4731CF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162976"/>
            <a:ext cx="7886700" cy="2139553"/>
          </a:xfrm>
        </p:spPr>
        <p:txBody>
          <a:bodyPr anchor="b"/>
          <a:lstStyle>
            <a:lvl1pPr algn="ctr"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1844EAA-AC8E-B34E-9A98-5CA6D2612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254" y="3424014"/>
            <a:ext cx="4615493" cy="470688"/>
          </a:xfrm>
          <a:custGeom>
            <a:avLst/>
            <a:gdLst>
              <a:gd name="connsiteX0" fmla="*/ 0 w 4615493"/>
              <a:gd name="connsiteY0" fmla="*/ 0 h 470688"/>
              <a:gd name="connsiteX1" fmla="*/ 4615493 w 4615493"/>
              <a:gd name="connsiteY1" fmla="*/ 0 h 470688"/>
              <a:gd name="connsiteX2" fmla="*/ 4380149 w 4615493"/>
              <a:gd name="connsiteY2" fmla="*/ 235345 h 470688"/>
              <a:gd name="connsiteX3" fmla="*/ 4615492 w 4615493"/>
              <a:gd name="connsiteY3" fmla="*/ 470688 h 470688"/>
              <a:gd name="connsiteX4" fmla="*/ 1 w 4615493"/>
              <a:gd name="connsiteY4" fmla="*/ 470688 h 470688"/>
              <a:gd name="connsiteX5" fmla="*/ 235345 w 4615493"/>
              <a:gd name="connsiteY5" fmla="*/ 235345 h 4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5493" h="470688">
                <a:moveTo>
                  <a:pt x="0" y="0"/>
                </a:moveTo>
                <a:lnTo>
                  <a:pt x="4615493" y="0"/>
                </a:lnTo>
                <a:lnTo>
                  <a:pt x="4380149" y="235345"/>
                </a:lnTo>
                <a:lnTo>
                  <a:pt x="4615492" y="470688"/>
                </a:lnTo>
                <a:lnTo>
                  <a:pt x="1" y="470688"/>
                </a:lnTo>
                <a:lnTo>
                  <a:pt x="235345" y="23534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tIns="64008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C8DBF714-7176-F641-808C-465B38934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69" y="3951557"/>
            <a:ext cx="3177633" cy="10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2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martArt Placeholder 4">
            <a:extLst>
              <a:ext uri="{FF2B5EF4-FFF2-40B4-BE49-F238E27FC236}">
                <a16:creationId xmlns:a16="http://schemas.microsoft.com/office/drawing/2014/main" id="{8360B718-8724-7E4C-9680-D4832F190F18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B1DD4-AFF3-684E-860F-49FF89F62B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592" y="273844"/>
            <a:ext cx="3622382" cy="994172"/>
          </a:xfrm>
        </p:spPr>
        <p:txBody>
          <a:bodyPr/>
          <a:lstStyle/>
          <a:p>
            <a:r>
              <a:rPr lang="en-US" dirty="0"/>
              <a:t>Editable Icon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63E33-FDA3-744F-A128-9DD1EAB941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83D5752-21B2-1D49-83D8-AB9E31526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105" y="2103278"/>
            <a:ext cx="685800" cy="685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26D0EEC-2C57-4D42-A117-F785CC9A6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265" y="1436382"/>
            <a:ext cx="685800" cy="6858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F892D6B0-1E42-024B-B92B-A4D261807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7401" y="2742824"/>
            <a:ext cx="685800" cy="6858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D8DD8058-7160-334B-ABC0-0E13739D15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4563" y="2103278"/>
            <a:ext cx="685800" cy="6858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F70A43E-D2F2-9348-8A3E-0C6D936D1A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7401" y="3393070"/>
            <a:ext cx="685800" cy="6858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6CA15FC-8C13-D94D-9E3E-D42324D328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03129" y="2742824"/>
            <a:ext cx="685800" cy="6858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64339B33-4C68-904E-A8EF-ACAE8AC0E38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94537" y="2742824"/>
            <a:ext cx="685800" cy="6858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A33D7F5-F041-854F-B861-0332FF7F51F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45969" y="3393070"/>
            <a:ext cx="685800" cy="6858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EEDCB87-5508-0649-A1E1-5DCAE96A905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5969" y="2742824"/>
            <a:ext cx="685800" cy="6858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57268CD0-D707-B548-9680-7937784748C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45969" y="2103278"/>
            <a:ext cx="685800" cy="6858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1A34F365-8398-B44D-B14A-340EC317E8E5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54563" y="3393070"/>
            <a:ext cx="6858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CDF2B2BD-7287-724B-A496-44872DBAD7B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8833" y="3393070"/>
            <a:ext cx="685800" cy="6858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B397DD12-F80F-1D4B-A4A0-360BC6A9792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103129" y="2103278"/>
            <a:ext cx="685800" cy="6858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C11B0361-2878-7746-B04C-35B8315D759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3105" y="3393070"/>
            <a:ext cx="685800" cy="6858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A6988D81-9951-7944-9503-97CCCA46243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54563" y="1436382"/>
            <a:ext cx="685800" cy="6858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E9C905D-7B73-CA4A-BE5C-5AD797C2BE88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48833" y="2742824"/>
            <a:ext cx="685800" cy="6858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8BC59F32-9F3D-E64F-8EDB-7540252C0C11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00265" y="2103278"/>
            <a:ext cx="685800" cy="6858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F200B0C6-5B6F-3A42-BE84-C83A4137EB3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51697" y="2742824"/>
            <a:ext cx="685800" cy="6858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BC74909E-A5E1-D640-A8BD-621715E7347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108412" y="4032188"/>
            <a:ext cx="685800" cy="6858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F9542A65-01EE-744F-B85E-5D8A4707E52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03129" y="3393070"/>
            <a:ext cx="685800" cy="6858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C1CAA9B-6C44-1C42-8807-6E2503E23483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3105" y="2742824"/>
            <a:ext cx="685800" cy="6858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B8C9F5D1-E8C4-E541-A0FD-554CEDFA018F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51697" y="3393070"/>
            <a:ext cx="685800" cy="6858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BCE83C69-4FF5-4F4B-A027-CCFFED22CAD5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297401" y="2103278"/>
            <a:ext cx="685800" cy="6858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D4E588D5-5592-2647-B3D2-A86207CACA5C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48833" y="1436382"/>
            <a:ext cx="685800" cy="6858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C29147FB-B14B-6244-B4CD-C84F2B7CF4D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345969" y="1436382"/>
            <a:ext cx="685800" cy="6858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3508A574-16B0-0744-ABD2-B5B2D8086379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297401" y="1436382"/>
            <a:ext cx="685800" cy="6858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0C86F603-F8F1-6A4F-A048-3DD1C765661B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394537" y="1436382"/>
            <a:ext cx="685800" cy="6858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507F6F94-F90A-B248-9041-63334C206F4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394537" y="2103278"/>
            <a:ext cx="685800" cy="6858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35C64B1D-61A4-C64B-AE36-3517684C8091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200265" y="3393070"/>
            <a:ext cx="685800" cy="6858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792E6C9D-6114-4243-8BDA-A8B4D9108F85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395292" y="4032188"/>
            <a:ext cx="685800" cy="6858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535CED15-85AD-1045-A023-F85C9EAFCF15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04040" y="4032188"/>
            <a:ext cx="685800" cy="6858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F1FE8B66-67CD-0C47-ABCB-91D827E04628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251853" y="4032188"/>
            <a:ext cx="685800" cy="6858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F09B8CCC-838A-9A46-ABD8-9ECE5ABFFA63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347479" y="4032188"/>
            <a:ext cx="685800" cy="6858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28928DF9-DE6F-C743-971B-30B37780FE42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394537" y="3393070"/>
            <a:ext cx="685800" cy="6858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1251C3CB-1C6D-FF46-BF2C-7A844B5AFF8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156227" y="4032188"/>
            <a:ext cx="685800" cy="6858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AA46FB13-9B61-B949-B129-FAA22E8E0D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248833" y="2103278"/>
            <a:ext cx="685800" cy="6858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DFEC1E05-2400-8F4C-B210-84902976F175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054563" y="2742824"/>
            <a:ext cx="685800" cy="6858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8965502F-82D7-8F46-A9AB-F35D41CDB66B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151697" y="2103278"/>
            <a:ext cx="685800" cy="6858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A5EBC3B2-5347-584E-B300-F02183181787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200265" y="2742824"/>
            <a:ext cx="685800" cy="6858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1B8ED9D1-23C7-A641-B4A8-CE6F78D59F56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299666" y="4032188"/>
            <a:ext cx="685800" cy="6858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76F04EAD-BABC-F64C-8C5C-E4BC39C458E2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103129" y="1436382"/>
            <a:ext cx="685800" cy="6858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8D57100B-4829-C545-8EF0-1CBD9AD56671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51697" y="1436382"/>
            <a:ext cx="685800" cy="6858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819DBFFC-F507-DF4A-BCD0-C7BB0755FDCF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43105" y="4032188"/>
            <a:ext cx="685800" cy="6858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AA8FEB5A-05C3-604D-9D42-3026D1253D1E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43105" y="1436382"/>
            <a:ext cx="685800" cy="6858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607CAF04-C7C0-5A45-94E9-E1541CBFEEB6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014516" y="4016337"/>
            <a:ext cx="685800" cy="685800"/>
          </a:xfrm>
          <a:prstGeom prst="rect">
            <a:avLst/>
          </a:prstGeom>
        </p:spPr>
      </p:pic>
      <p:sp>
        <p:nvSpPr>
          <p:cNvPr id="190" name="Rectangle 189">
            <a:extLst>
              <a:ext uri="{FF2B5EF4-FFF2-40B4-BE49-F238E27FC236}">
                <a16:creationId xmlns:a16="http://schemas.microsoft.com/office/drawing/2014/main" id="{AA471BCC-35FA-0C41-A7E8-F82D8BA8F917}"/>
              </a:ext>
            </a:extLst>
          </p:cNvPr>
          <p:cNvSpPr/>
          <p:nvPr userDrawn="1"/>
        </p:nvSpPr>
        <p:spPr>
          <a:xfrm>
            <a:off x="5169039" y="273844"/>
            <a:ext cx="3974961" cy="9941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171450" indent="-163513" algn="l">
              <a:spcAft>
                <a:spcPts val="300"/>
              </a:spcAft>
              <a:buFont typeface="+mj-lt"/>
              <a:buAutoNum type="arabicPeriod"/>
              <a:tabLst/>
            </a:pP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Select View &gt; </a:t>
            </a:r>
            <a:r>
              <a:rPr lang="en-US" sz="1100" b="1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Slide Master</a:t>
            </a: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. </a:t>
            </a:r>
          </a:p>
          <a:p>
            <a:pPr marL="171450" indent="-163513" algn="l">
              <a:spcAft>
                <a:spcPts val="300"/>
              </a:spcAft>
              <a:buFont typeface="+mj-lt"/>
              <a:buAutoNum type="arabicPeriod"/>
              <a:tabLst/>
            </a:pP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Find the icon slide and </a:t>
            </a:r>
            <a:r>
              <a:rPr lang="en-US" sz="1100" b="1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copy</a:t>
            </a: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the icons you want. </a:t>
            </a:r>
          </a:p>
          <a:p>
            <a:pPr marL="171450" indent="-163513" algn="l">
              <a:spcAft>
                <a:spcPts val="300"/>
              </a:spcAft>
              <a:buFont typeface="+mj-lt"/>
              <a:buAutoNum type="arabicPeriod"/>
              <a:tabLst/>
            </a:pP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Select </a:t>
            </a:r>
            <a:r>
              <a:rPr lang="en-US" sz="1100" b="1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Close Master</a:t>
            </a: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from the Slide Master tab. </a:t>
            </a:r>
          </a:p>
          <a:p>
            <a:pPr marL="171450" indent="-163513" algn="l">
              <a:spcAft>
                <a:spcPts val="300"/>
              </a:spcAft>
              <a:buFont typeface="+mj-lt"/>
              <a:buAutoNum type="arabicPeriod"/>
              <a:tabLst/>
            </a:pPr>
            <a:r>
              <a:rPr lang="en-US" sz="1100" b="1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Paste</a:t>
            </a:r>
            <a:r>
              <a:rPr lang="en-US" sz="1100" b="0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icons into your presentation and edit color as needed.</a:t>
            </a:r>
            <a:endParaRPr lang="en-US" sz="1100" b="0" i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1" name="Pentagon 190">
            <a:extLst>
              <a:ext uri="{FF2B5EF4-FFF2-40B4-BE49-F238E27FC236}">
                <a16:creationId xmlns:a16="http://schemas.microsoft.com/office/drawing/2014/main" id="{106833F7-3716-0C49-BF5C-1319345A5B98}"/>
              </a:ext>
            </a:extLst>
          </p:cNvPr>
          <p:cNvSpPr/>
          <p:nvPr userDrawn="1"/>
        </p:nvSpPr>
        <p:spPr>
          <a:xfrm>
            <a:off x="4058999" y="273844"/>
            <a:ext cx="1408670" cy="994172"/>
          </a:xfrm>
          <a:prstGeom prst="homePlate">
            <a:avLst>
              <a:gd name="adj" fmla="val 176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l">
              <a:spcAft>
                <a:spcPts val="600"/>
              </a:spcAft>
            </a:pPr>
            <a:r>
              <a:rPr lang="en-US" sz="1200" b="1" i="0" kern="1200" dirty="0">
                <a:solidFill>
                  <a:schemeClr val="lt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These icons are on a Slide Master but can be pulled and edited</a:t>
            </a:r>
          </a:p>
        </p:txBody>
      </p:sp>
    </p:spTree>
    <p:extLst>
      <p:ext uri="{BB962C8B-B14F-4D97-AF65-F5344CB8AC3E}">
        <p14:creationId xmlns:p14="http://schemas.microsoft.com/office/powerpoint/2010/main" val="27507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4">
            <a:extLst>
              <a:ext uri="{FF2B5EF4-FFF2-40B4-BE49-F238E27FC236}">
                <a16:creationId xmlns:a16="http://schemas.microsoft.com/office/drawing/2014/main" id="{DB3E4B36-7755-314A-BAB4-13753F369C91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D8B4-11E8-464C-9F9E-99D565EA2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89" y="1369219"/>
            <a:ext cx="3886200" cy="3263504"/>
          </a:xfrm>
          <a:solidFill>
            <a:schemeClr val="bg1">
              <a:lumMod val="95000"/>
            </a:schemeClr>
          </a:solidFill>
        </p:spPr>
        <p:txBody>
          <a:bodyPr lIns="365760" tIns="36576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5DF5-F786-744F-A198-6EF217E9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12" y="1369219"/>
            <a:ext cx="3886200" cy="3263504"/>
          </a:xfrm>
          <a:solidFill>
            <a:schemeClr val="bg1">
              <a:lumMod val="95000"/>
            </a:schemeClr>
          </a:solidFill>
        </p:spPr>
        <p:txBody>
          <a:bodyPr lIns="365760" tIns="36576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5697B444-9834-8441-A6F0-6365827F33EF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D8B4-11E8-464C-9F9E-99D565EA2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89" y="1369219"/>
            <a:ext cx="3886200" cy="3183933"/>
          </a:xfrm>
          <a:solidFill>
            <a:schemeClr val="bg1">
              <a:lumMod val="95000"/>
            </a:schemeClr>
          </a:solidFill>
        </p:spPr>
        <p:txBody>
          <a:bodyPr lIns="365760" tIns="36576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5DF5-F786-744F-A198-6EF217E9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12" y="1369219"/>
            <a:ext cx="3886200" cy="3183933"/>
          </a:xfrm>
          <a:solidFill>
            <a:schemeClr val="bg1">
              <a:lumMod val="95000"/>
            </a:schemeClr>
          </a:solidFill>
        </p:spPr>
        <p:txBody>
          <a:bodyPr lIns="365760" tIns="36576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65E8062-7098-0D42-BDAE-D142B6E56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4">
            <a:extLst>
              <a:ext uri="{FF2B5EF4-FFF2-40B4-BE49-F238E27FC236}">
                <a16:creationId xmlns:a16="http://schemas.microsoft.com/office/drawing/2014/main" id="{16577790-0B53-8843-AE88-2A225F6D4AFF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7" y="1869509"/>
            <a:ext cx="2562353" cy="2870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D8B4-11E8-464C-9F9E-99D565EA2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422" y="273843"/>
            <a:ext cx="1861682" cy="4466560"/>
          </a:xfrm>
          <a:solidFill>
            <a:schemeClr val="bg1">
              <a:lumMod val="95000"/>
            </a:schemeClr>
          </a:solidFill>
        </p:spPr>
        <p:txBody>
          <a:bodyPr lIns="365760" tIns="365760" rIns="36576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5DF5-F786-744F-A198-6EF217E9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153" y="273843"/>
            <a:ext cx="1861682" cy="4466560"/>
          </a:xfrm>
          <a:solidFill>
            <a:schemeClr val="bg1">
              <a:lumMod val="95000"/>
            </a:schemeClr>
          </a:solidFill>
        </p:spPr>
        <p:txBody>
          <a:bodyPr lIns="365760" tIns="365760" rIns="36576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AFBA7B-9B0F-9443-8B60-F5D56CB00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027884" y="273844"/>
            <a:ext cx="1861682" cy="4466560"/>
          </a:xfrm>
          <a:solidFill>
            <a:schemeClr val="bg1">
              <a:lumMod val="95000"/>
            </a:schemeClr>
          </a:solidFill>
        </p:spPr>
        <p:txBody>
          <a:bodyPr lIns="365760" tIns="365760" rIns="36576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31FDE7-0DB2-B64A-897E-A156DE1FEB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3536" y="273844"/>
            <a:ext cx="2561864" cy="147399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13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4">
            <a:extLst>
              <a:ext uri="{FF2B5EF4-FFF2-40B4-BE49-F238E27FC236}">
                <a16:creationId xmlns:a16="http://schemas.microsoft.com/office/drawing/2014/main" id="{07661116-FFEF-C64A-945B-75A7E3962A3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7" y="1869509"/>
            <a:ext cx="2562353" cy="2750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D8B4-11E8-464C-9F9E-99D565EA2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422" y="273843"/>
            <a:ext cx="1861682" cy="4279310"/>
          </a:xfrm>
          <a:solidFill>
            <a:schemeClr val="bg1">
              <a:lumMod val="95000"/>
            </a:schemeClr>
          </a:solidFill>
        </p:spPr>
        <p:txBody>
          <a:bodyPr lIns="365760" tIns="365760" rIns="36576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5DF5-F786-744F-A198-6EF217E9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153" y="273844"/>
            <a:ext cx="1861682" cy="4279310"/>
          </a:xfrm>
          <a:solidFill>
            <a:schemeClr val="bg1">
              <a:lumMod val="95000"/>
            </a:schemeClr>
          </a:solidFill>
        </p:spPr>
        <p:txBody>
          <a:bodyPr lIns="365760" tIns="365760" rIns="36576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AFBA7B-9B0F-9443-8B60-F5D56CB00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027884" y="273844"/>
            <a:ext cx="1861682" cy="4279310"/>
          </a:xfrm>
          <a:solidFill>
            <a:schemeClr val="bg1">
              <a:lumMod val="95000"/>
            </a:schemeClr>
          </a:solidFill>
        </p:spPr>
        <p:txBody>
          <a:bodyPr lIns="365760" tIns="365760" rIns="36576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31FDE7-0DB2-B64A-897E-A156DE1FEB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3536" y="273844"/>
            <a:ext cx="2561864" cy="147399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60F89A7-26E9-DD42-9F30-0893DDEBB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0B44872C-E3CA-304A-8B9B-BF9C03A9330B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6" y="373283"/>
            <a:ext cx="3716422" cy="4367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31C2A-BE8B-204B-9DC2-1B9A2F30BC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30076" y="887421"/>
            <a:ext cx="4418052" cy="3821361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647950-1F79-3B4E-AA37-C4C288DD46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66701" y="1445871"/>
            <a:ext cx="3317763" cy="2065425"/>
          </a:xfr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670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4">
            <a:extLst>
              <a:ext uri="{FF2B5EF4-FFF2-40B4-BE49-F238E27FC236}">
                <a16:creationId xmlns:a16="http://schemas.microsoft.com/office/drawing/2014/main" id="{626405C6-AF2F-824C-BCA8-E32282BA05CD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31" y="373283"/>
            <a:ext cx="3708927" cy="4367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31C2A-BE8B-204B-9DC2-1B9A2F30BC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30076" y="911484"/>
            <a:ext cx="4418052" cy="3821361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647950-1F79-3B4E-AA37-C4C288DD46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66701" y="1445871"/>
            <a:ext cx="3317763" cy="2065425"/>
          </a:xfr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9970D92-ADC6-8A47-A2B8-0C525FA0BF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C643F139-7815-8548-92C1-C1270B0F8734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6" y="373283"/>
            <a:ext cx="3716422" cy="4367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31C2A-BE8B-204B-9DC2-1B9A2F30BC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32003" y="524851"/>
            <a:ext cx="2458307" cy="435905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647950-1F79-3B4E-AA37-C4C288DD46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601" y="952501"/>
            <a:ext cx="1661160" cy="3185159"/>
          </a:xfrm>
          <a:prstGeom prst="roundRect">
            <a:avLst>
              <a:gd name="adj" fmla="val 8410"/>
            </a:avLst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69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4">
            <a:extLst>
              <a:ext uri="{FF2B5EF4-FFF2-40B4-BE49-F238E27FC236}">
                <a16:creationId xmlns:a16="http://schemas.microsoft.com/office/drawing/2014/main" id="{F35D4229-C1C0-6E45-8CC2-2447040CFD3A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A6C03-4A09-D343-B5B2-F5ED27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31" y="373283"/>
            <a:ext cx="3708927" cy="4367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4267-990A-A84C-B7A8-461E6F4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31C2A-BE8B-204B-9DC2-1B9A2F30BC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32003" y="524851"/>
            <a:ext cx="2458307" cy="435905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647950-1F79-3B4E-AA37-C4C288DD46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601" y="952501"/>
            <a:ext cx="1661160" cy="3185159"/>
          </a:xfrm>
          <a:prstGeom prst="roundRect">
            <a:avLst>
              <a:gd name="adj" fmla="val 8410"/>
            </a:avLst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BDA83D9-F74F-1243-87AE-9D130E081B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CE650E26-8BE4-5C42-BD17-0D8907E36DEF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Text Heavy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0134-8DF6-144A-BB2E-D18C57626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612EC2B2-94F9-314E-BA65-14A2693C2F99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1" y="273844"/>
            <a:ext cx="798439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A0AB7-12DF-384A-8D15-8E1F0A25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264" y="1268016"/>
            <a:ext cx="3868340" cy="3374231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100584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9C2F4-1C13-5245-87D7-ED048446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6728" y="1268016"/>
            <a:ext cx="3887391" cy="3374231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100584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63" y="1260872"/>
            <a:ext cx="3885009" cy="830256"/>
          </a:xfrm>
          <a:prstGeom prst="downArrowCallout">
            <a:avLst>
              <a:gd name="adj1" fmla="val 50000"/>
              <a:gd name="adj2" fmla="val 16875"/>
              <a:gd name="adj3" fmla="val 12362"/>
              <a:gd name="adj4" fmla="val 87638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F9B68C-240F-D848-9479-C1AD3B653BA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66728" y="1260872"/>
            <a:ext cx="3909926" cy="830256"/>
          </a:xfrm>
          <a:prstGeom prst="downArrowCallout">
            <a:avLst>
              <a:gd name="adj1" fmla="val 50000"/>
              <a:gd name="adj2" fmla="val 16875"/>
              <a:gd name="adj3" fmla="val 12362"/>
              <a:gd name="adj4" fmla="val 87638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4">
            <a:extLst>
              <a:ext uri="{FF2B5EF4-FFF2-40B4-BE49-F238E27FC236}">
                <a16:creationId xmlns:a16="http://schemas.microsoft.com/office/drawing/2014/main" id="{22E6C862-2BB1-0249-B439-BBF288EF2184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1" y="273844"/>
            <a:ext cx="798439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A0AB7-12DF-384A-8D15-8E1F0A25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264" y="1268017"/>
            <a:ext cx="3868340" cy="3285136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100584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9C2F4-1C13-5245-87D7-ED048446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6728" y="1268017"/>
            <a:ext cx="3887391" cy="3285136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100584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63" y="1260872"/>
            <a:ext cx="3885009" cy="830256"/>
          </a:xfrm>
          <a:prstGeom prst="downArrowCallout">
            <a:avLst>
              <a:gd name="adj1" fmla="val 50000"/>
              <a:gd name="adj2" fmla="val 16875"/>
              <a:gd name="adj3" fmla="val 12362"/>
              <a:gd name="adj4" fmla="val 87638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F9B68C-240F-D848-9479-C1AD3B653BA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66728" y="1260872"/>
            <a:ext cx="3909926" cy="830256"/>
          </a:xfrm>
          <a:prstGeom prst="downArrowCallout">
            <a:avLst>
              <a:gd name="adj1" fmla="val 50000"/>
              <a:gd name="adj2" fmla="val 16875"/>
              <a:gd name="adj3" fmla="val 12362"/>
              <a:gd name="adj4" fmla="val 87638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E954F2E-66F2-4244-B276-48333EFB2B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martArt Placeholder 4">
            <a:extLst>
              <a:ext uri="{FF2B5EF4-FFF2-40B4-BE49-F238E27FC236}">
                <a16:creationId xmlns:a16="http://schemas.microsoft.com/office/drawing/2014/main" id="{225B98A2-A849-D047-A527-3D3B4E05A528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A0AB7-12DF-384A-8D15-8E1F0A25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413" y="1636897"/>
            <a:ext cx="2583085" cy="2909112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91440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9C2F4-1C13-5245-87D7-ED048446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4097" y="1627405"/>
            <a:ext cx="2595806" cy="2909112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91440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2570582-9274-EF4E-A461-13D9E9A9E5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4659" y="1644041"/>
            <a:ext cx="2595806" cy="2909112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91440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13" y="1636898"/>
            <a:ext cx="2583085" cy="934852"/>
          </a:xfrm>
          <a:prstGeom prst="downArrowCallout">
            <a:avLst>
              <a:gd name="adj1" fmla="val 50000"/>
              <a:gd name="adj2" fmla="val 16349"/>
              <a:gd name="adj3" fmla="val 17310"/>
              <a:gd name="adj4" fmla="val 82690"/>
            </a:avLst>
          </a:prstGeom>
          <a:solidFill>
            <a:schemeClr val="accent2"/>
          </a:solidFill>
        </p:spPr>
        <p:txBody>
          <a:bodyPr bIns="91440" anchor="b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7861E-DE1A-4943-A856-C269D47D5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75819" y="1178628"/>
            <a:ext cx="638273" cy="6393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C901BA4-1652-1C46-AC14-49900CE51E7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7952" y="1636897"/>
            <a:ext cx="2583085" cy="934852"/>
          </a:xfrm>
          <a:prstGeom prst="downArrowCallout">
            <a:avLst>
              <a:gd name="adj1" fmla="val 50000"/>
              <a:gd name="adj2" fmla="val 16349"/>
              <a:gd name="adj3" fmla="val 17310"/>
              <a:gd name="adj4" fmla="val 82690"/>
            </a:avLst>
          </a:prstGeom>
          <a:solidFill>
            <a:schemeClr val="accent1"/>
          </a:solidFill>
        </p:spPr>
        <p:txBody>
          <a:bodyPr bIns="91440" anchor="b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041116D-A881-A645-9872-F40E8BD79E2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31019" y="1644041"/>
            <a:ext cx="2583085" cy="934852"/>
          </a:xfrm>
          <a:prstGeom prst="downArrowCallout">
            <a:avLst>
              <a:gd name="adj1" fmla="val 50000"/>
              <a:gd name="adj2" fmla="val 16349"/>
              <a:gd name="adj3" fmla="val 17310"/>
              <a:gd name="adj4" fmla="val 82690"/>
            </a:avLst>
          </a:prstGeom>
          <a:solidFill>
            <a:schemeClr val="accent4"/>
          </a:solidFill>
        </p:spPr>
        <p:txBody>
          <a:bodyPr bIns="91440" anchor="b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D6CF909-E8B7-7D4D-9E1B-B43115B72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2864" y="1178628"/>
            <a:ext cx="638273" cy="6393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BA3221-7549-0B4E-B172-9385733D82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91027" y="1178628"/>
            <a:ext cx="638273" cy="6393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4">
            <a:extLst>
              <a:ext uri="{FF2B5EF4-FFF2-40B4-BE49-F238E27FC236}">
                <a16:creationId xmlns:a16="http://schemas.microsoft.com/office/drawing/2014/main" id="{51DC0255-CD1D-5140-B1DC-2D9F5A62D427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A0AB7-12DF-384A-8D15-8E1F0A25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413" y="1636897"/>
            <a:ext cx="2583085" cy="2909112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91440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9C2F4-1C13-5245-87D7-ED048446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4097" y="1627405"/>
            <a:ext cx="2595806" cy="2909112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91440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2570582-9274-EF4E-A461-13D9E9A9E5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4659" y="1644041"/>
            <a:ext cx="2595806" cy="2909112"/>
          </a:xfrm>
          <a:solidFill>
            <a:schemeClr val="bg1"/>
          </a:solidFill>
          <a:effectLst>
            <a:outerShdw blurRad="139700" dist="38100" dir="2700000" algn="tl" rotWithShape="0">
              <a:prstClr val="black">
                <a:alpha val="23000"/>
              </a:prstClr>
            </a:outerShdw>
          </a:effectLst>
        </p:spPr>
        <p:txBody>
          <a:bodyPr lIns="365760" tIns="914400" rIns="36576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13" y="1636898"/>
            <a:ext cx="2583085" cy="934852"/>
          </a:xfrm>
          <a:prstGeom prst="downArrowCallout">
            <a:avLst>
              <a:gd name="adj1" fmla="val 50000"/>
              <a:gd name="adj2" fmla="val 16349"/>
              <a:gd name="adj3" fmla="val 17310"/>
              <a:gd name="adj4" fmla="val 82690"/>
            </a:avLst>
          </a:prstGeom>
          <a:solidFill>
            <a:schemeClr val="accent2"/>
          </a:solidFill>
        </p:spPr>
        <p:txBody>
          <a:bodyPr bIns="91440" anchor="b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7861E-DE1A-4943-A856-C269D47D5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75819" y="1178628"/>
            <a:ext cx="638273" cy="6393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C901BA4-1652-1C46-AC14-49900CE51E7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7952" y="1636897"/>
            <a:ext cx="2583085" cy="934852"/>
          </a:xfrm>
          <a:prstGeom prst="downArrowCallout">
            <a:avLst>
              <a:gd name="adj1" fmla="val 50000"/>
              <a:gd name="adj2" fmla="val 16349"/>
              <a:gd name="adj3" fmla="val 17310"/>
              <a:gd name="adj4" fmla="val 82690"/>
            </a:avLst>
          </a:prstGeom>
          <a:solidFill>
            <a:schemeClr val="accent1"/>
          </a:solidFill>
        </p:spPr>
        <p:txBody>
          <a:bodyPr bIns="91440" anchor="b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041116D-A881-A645-9872-F40E8BD79E2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31019" y="1644041"/>
            <a:ext cx="2583085" cy="934852"/>
          </a:xfrm>
          <a:prstGeom prst="downArrowCallout">
            <a:avLst>
              <a:gd name="adj1" fmla="val 50000"/>
              <a:gd name="adj2" fmla="val 16349"/>
              <a:gd name="adj3" fmla="val 17310"/>
              <a:gd name="adj4" fmla="val 82690"/>
            </a:avLst>
          </a:prstGeom>
          <a:solidFill>
            <a:schemeClr val="accent4"/>
          </a:solidFill>
        </p:spPr>
        <p:txBody>
          <a:bodyPr bIns="91440" anchor="b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D6CF909-E8B7-7D4D-9E1B-B43115B72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2864" y="1178628"/>
            <a:ext cx="638273" cy="6393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BA3221-7549-0B4E-B172-9385733D82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91027" y="1178628"/>
            <a:ext cx="638273" cy="6393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D666387-734C-A14A-989C-BF1D3B84E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4">
            <a:extLst>
              <a:ext uri="{FF2B5EF4-FFF2-40B4-BE49-F238E27FC236}">
                <a16:creationId xmlns:a16="http://schemas.microsoft.com/office/drawing/2014/main" id="{403CD0F1-D40C-4C46-B777-49A52547DA1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13" y="3367484"/>
            <a:ext cx="2583085" cy="994172"/>
          </a:xfrm>
          <a:noFill/>
        </p:spPr>
        <p:txBody>
          <a:bodyPr bIns="91440" anchor="ctr">
            <a:norm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EAAD0-810D-AD4D-998A-53DF583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4097" y="3357992"/>
            <a:ext cx="2595806" cy="994172"/>
          </a:xfrm>
          <a:noFill/>
        </p:spPr>
        <p:txBody>
          <a:bodyPr bIns="91440" anchor="ctr">
            <a:norm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FEEEA2-C07E-5644-92C7-2F693D2D8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4659" y="3374628"/>
            <a:ext cx="2595806" cy="994172"/>
          </a:xfrm>
          <a:noFill/>
        </p:spPr>
        <p:txBody>
          <a:bodyPr bIns="91440" anchor="ctr">
            <a:norm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7861E-DE1A-4943-A856-C269D47D5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8469" y="1334600"/>
            <a:ext cx="1952974" cy="1956278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D6CF909-E8B7-7D4D-9E1B-B43115B72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95514" y="1334600"/>
            <a:ext cx="1952974" cy="195627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BA3221-7549-0B4E-B172-9385733D82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076" y="1334600"/>
            <a:ext cx="1952974" cy="195627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martArt Placeholder 4">
            <a:extLst>
              <a:ext uri="{FF2B5EF4-FFF2-40B4-BE49-F238E27FC236}">
                <a16:creationId xmlns:a16="http://schemas.microsoft.com/office/drawing/2014/main" id="{99715359-E496-BF4F-9370-1EF05E56312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13" y="3367484"/>
            <a:ext cx="2583085" cy="994172"/>
          </a:xfrm>
          <a:noFill/>
        </p:spPr>
        <p:txBody>
          <a:bodyPr bIns="91440" anchor="ctr">
            <a:norm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EAAD0-810D-AD4D-998A-53DF583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4097" y="3357992"/>
            <a:ext cx="2595806" cy="994172"/>
          </a:xfrm>
          <a:noFill/>
        </p:spPr>
        <p:txBody>
          <a:bodyPr bIns="91440" anchor="ctr">
            <a:norm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FEEEA2-C07E-5644-92C7-2F693D2D8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4659" y="3374628"/>
            <a:ext cx="2595806" cy="994172"/>
          </a:xfrm>
          <a:noFill/>
        </p:spPr>
        <p:txBody>
          <a:bodyPr bIns="91440" anchor="ctr">
            <a:norm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7861E-DE1A-4943-A856-C269D47D5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8469" y="1334600"/>
            <a:ext cx="1952974" cy="1956278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D6CF909-E8B7-7D4D-9E1B-B43115B72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95514" y="1334600"/>
            <a:ext cx="1952974" cy="195627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BA3221-7549-0B4E-B172-9385733D82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076" y="1334600"/>
            <a:ext cx="1952974" cy="195627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5625F85-7CBB-8347-B760-E5C8022D4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artArt Placeholder 4">
            <a:extLst>
              <a:ext uri="{FF2B5EF4-FFF2-40B4-BE49-F238E27FC236}">
                <a16:creationId xmlns:a16="http://schemas.microsoft.com/office/drawing/2014/main" id="{810DE6B4-CA68-8541-93F3-6880B0D4D880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Numbered Steps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210" y="1535300"/>
            <a:ext cx="1627703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A0AB7-12DF-384A-8D15-8E1F0A25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210" y="2315045"/>
            <a:ext cx="1627703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EAAD0-810D-AD4D-998A-53DF583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31194" y="1535300"/>
            <a:ext cx="1635719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9C2F4-1C13-5245-87D7-ED048446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31194" y="2315045"/>
            <a:ext cx="1635719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FEEEA2-C07E-5644-92C7-2F693D2D8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759" y="1535300"/>
            <a:ext cx="1635719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2570582-9274-EF4E-A461-13D9E9A9E5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6759" y="2315045"/>
            <a:ext cx="1635719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A0569DF-A1B1-F44C-B42D-B2551D6A02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57949" y="1535300"/>
            <a:ext cx="1635719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5FA8A3D-1C7D-1A43-976B-1F22FED5E43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57949" y="2315045"/>
            <a:ext cx="1635719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9073DD-305F-2644-ACB5-BEB09C8007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293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3946384A-7159-E743-A531-8ED0897A0C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7389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F788429-9B59-534A-A321-4B43630623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6298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A992245-D76E-8748-B035-C6FFEB40F2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9983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605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rtArt Placeholder 4">
            <a:extLst>
              <a:ext uri="{FF2B5EF4-FFF2-40B4-BE49-F238E27FC236}">
                <a16:creationId xmlns:a16="http://schemas.microsoft.com/office/drawing/2014/main" id="{2ACBD1F4-5E07-BA40-AF0E-F3D406A0DF00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AB6-A5C5-D445-9B59-D678B2D47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Numbered Steps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C96-E03A-1B41-A26D-C0AB16D9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210" y="1535300"/>
            <a:ext cx="1627703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A0AB7-12DF-384A-8D15-8E1F0A25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210" y="2315045"/>
            <a:ext cx="1627703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EAAD0-810D-AD4D-998A-53DF583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31194" y="1535300"/>
            <a:ext cx="1635719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9C2F4-1C13-5245-87D7-ED048446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31194" y="2315045"/>
            <a:ext cx="1635719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44532-17DA-0044-903B-7C95DB1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FEEEA2-C07E-5644-92C7-2F693D2D8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759" y="1535300"/>
            <a:ext cx="1635719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2570582-9274-EF4E-A461-13D9E9A9E5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6759" y="2315045"/>
            <a:ext cx="1635719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A0569DF-A1B1-F44C-B42D-B2551D6A02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57949" y="1535300"/>
            <a:ext cx="1635719" cy="779745"/>
          </a:xfrm>
          <a:solidFill>
            <a:schemeClr val="bg1">
              <a:lumMod val="95000"/>
            </a:schemeClr>
          </a:solidFill>
        </p:spPr>
        <p:txBody>
          <a:bodyPr lIns="274320" tIns="182880" rIns="0" bIns="182880" anchor="t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5FA8A3D-1C7D-1A43-976B-1F22FED5E43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57949" y="2315045"/>
            <a:ext cx="1635719" cy="2264080"/>
          </a:xfrm>
          <a:solidFill>
            <a:schemeClr val="bg1">
              <a:lumMod val="95000"/>
            </a:schemeClr>
          </a:solidFill>
        </p:spPr>
        <p:txBody>
          <a:bodyPr lIns="182880" tIns="91440" rIns="365760">
            <a:normAutofit/>
          </a:bodyPr>
          <a:lstStyle>
            <a:lvl1pPr indent="-102870" algn="l">
              <a:defRPr sz="1500"/>
            </a:lvl1pPr>
            <a:lvl2pPr indent="-102870" algn="l">
              <a:defRPr sz="1350"/>
            </a:lvl2pPr>
            <a:lvl3pPr indent="-102870" algn="l">
              <a:defRPr sz="1200"/>
            </a:lvl3pPr>
            <a:lvl4pPr indent="-102870" algn="l">
              <a:defRPr sz="1050"/>
            </a:lvl4pPr>
            <a:lvl5pPr indent="-102870" algn="l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9073DD-305F-2644-ACB5-BEB09C8007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293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3946384A-7159-E743-A531-8ED0897A0C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7389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F788429-9B59-534A-A321-4B43630623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6298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A992245-D76E-8748-B035-C6FFEB40F2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9983" y="1624198"/>
            <a:ext cx="629841" cy="779745"/>
          </a:xfrm>
        </p:spPr>
        <p:txBody>
          <a:bodyPr anchor="t">
            <a:normAutofit/>
          </a:bodyPr>
          <a:lstStyle>
            <a:lvl1pPr marL="0" indent="0" algn="r">
              <a:buNone/>
              <a:defRPr sz="3000" u="sng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1B07EDE5-7CDF-E54D-A8F7-A517E38F8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4">
            <a:extLst>
              <a:ext uri="{FF2B5EF4-FFF2-40B4-BE49-F238E27FC236}">
                <a16:creationId xmlns:a16="http://schemas.microsoft.com/office/drawing/2014/main" id="{0780845C-E774-0E4A-A7AD-4400985A4519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FAB68-1439-A245-8884-AF754C42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5223-D3EE-FC4D-ABC7-F27B3507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4">
            <a:extLst>
              <a:ext uri="{FF2B5EF4-FFF2-40B4-BE49-F238E27FC236}">
                <a16:creationId xmlns:a16="http://schemas.microsoft.com/office/drawing/2014/main" id="{24F52C65-EC85-3543-9475-AF9434D0AA2B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FAB68-1439-A245-8884-AF754C42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5223-D3EE-FC4D-ABC7-F27B3507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97792A9-E03B-EB40-9542-1455D3AB3B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1A8C4B82-E5EF-BF40-A99E-FE8541FFD422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Text Heavy Content + 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0134-8DF6-144A-BB2E-D18C57626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9C08644-69F9-9A48-9B8E-E127CDE6C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5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martArt Placeholder 4">
            <a:extLst>
              <a:ext uri="{FF2B5EF4-FFF2-40B4-BE49-F238E27FC236}">
                <a16:creationId xmlns:a16="http://schemas.microsoft.com/office/drawing/2014/main" id="{D221DA15-C84D-2040-B144-E90A32E1ECEB}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0B5D9-EA81-4A48-A7F6-DF07E2FC2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Journey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C36C6-157D-E442-9F55-BAD857D07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02B3A5C4-F14B-2144-9C24-DD698A0F5202}"/>
              </a:ext>
            </a:extLst>
          </p:cNvPr>
          <p:cNvSpPr>
            <a:spLocks noGrp="1"/>
          </p:cNvSpPr>
          <p:nvPr>
            <p:ph type="dgm" sz="quarter" idx="11" hasCustomPrompt="1"/>
          </p:nvPr>
        </p:nvSpPr>
        <p:spPr>
          <a:xfrm>
            <a:off x="835419" y="1687677"/>
            <a:ext cx="1810271" cy="1674696"/>
          </a:xfrm>
          <a:prstGeom prst="blockArc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" name="SmartArt Placeholder 4">
            <a:extLst>
              <a:ext uri="{FF2B5EF4-FFF2-40B4-BE49-F238E27FC236}">
                <a16:creationId xmlns:a16="http://schemas.microsoft.com/office/drawing/2014/main" id="{2DBE0B15-D84C-6C41-8745-115B41BD83F5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 rot="10800000">
            <a:off x="2227722" y="1689265"/>
            <a:ext cx="1810271" cy="1674696"/>
          </a:xfrm>
          <a:prstGeom prst="blockArc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SmartArt Placeholder 4">
            <a:extLst>
              <a:ext uri="{FF2B5EF4-FFF2-40B4-BE49-F238E27FC236}">
                <a16:creationId xmlns:a16="http://schemas.microsoft.com/office/drawing/2014/main" id="{23C2D255-554F-B747-85DB-C87F6816C80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3622960" y="1687677"/>
            <a:ext cx="1810271" cy="1674696"/>
          </a:xfrm>
          <a:prstGeom prst="blockArc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37608EEC-D54D-4341-8937-EBC2FC318899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 rot="10800000">
            <a:off x="5015263" y="1689265"/>
            <a:ext cx="1810271" cy="1674696"/>
          </a:xfrm>
          <a:prstGeom prst="blockArc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SmartArt Placeholder 4">
            <a:extLst>
              <a:ext uri="{FF2B5EF4-FFF2-40B4-BE49-F238E27FC236}">
                <a16:creationId xmlns:a16="http://schemas.microsoft.com/office/drawing/2014/main" id="{9247B2DE-0D21-A34A-9BC3-14BA33CF8DC7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6407566" y="1691408"/>
            <a:ext cx="1810271" cy="1674696"/>
          </a:xfrm>
          <a:prstGeom prst="blockArc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10CC21-F328-584D-B5EE-8F520572D22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420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8678DCC-B1AB-7447-86F0-52C7DBC8F5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517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71852F0E-D0CA-9B4D-A258-96078CA5AD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233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5608-5FF4-0649-AA7C-884CCCAD39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457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E47EFB11-CD81-4F42-B7F0-1E349D78F3F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893536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34581A0-8955-A74A-A478-3942CD3DFE4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242617" y="2906481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937EEA6D-E235-894C-A0E9-9EBEE0E45B6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665016" y="3477981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AEEF3470-66B2-B64A-8347-01C870FCD36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23917" y="2931880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0D81B47E-C950-B54E-9997-4AD82F7587D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46316" y="3503380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79D1EDA6-B3E9-C343-90AB-0F7FBA954EC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881417" y="2969980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213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martArt Placeholder 4">
            <a:extLst>
              <a:ext uri="{FF2B5EF4-FFF2-40B4-BE49-F238E27FC236}">
                <a16:creationId xmlns:a16="http://schemas.microsoft.com/office/drawing/2014/main" id="{239E7DB4-F109-274D-8E79-08AE5278846D}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0B5D9-EA81-4A48-A7F6-DF07E2FC2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Journey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C36C6-157D-E442-9F55-BAD857D07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02B3A5C4-F14B-2144-9C24-DD698A0F5202}"/>
              </a:ext>
            </a:extLst>
          </p:cNvPr>
          <p:cNvSpPr>
            <a:spLocks noGrp="1"/>
          </p:cNvSpPr>
          <p:nvPr>
            <p:ph type="dgm" sz="quarter" idx="11" hasCustomPrompt="1"/>
          </p:nvPr>
        </p:nvSpPr>
        <p:spPr>
          <a:xfrm>
            <a:off x="835419" y="1687677"/>
            <a:ext cx="1810271" cy="1674696"/>
          </a:xfrm>
          <a:prstGeom prst="blockArc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" name="SmartArt Placeholder 4">
            <a:extLst>
              <a:ext uri="{FF2B5EF4-FFF2-40B4-BE49-F238E27FC236}">
                <a16:creationId xmlns:a16="http://schemas.microsoft.com/office/drawing/2014/main" id="{2DBE0B15-D84C-6C41-8745-115B41BD83F5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 rot="10800000">
            <a:off x="2227722" y="1689265"/>
            <a:ext cx="1810271" cy="1674696"/>
          </a:xfrm>
          <a:prstGeom prst="blockArc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SmartArt Placeholder 4">
            <a:extLst>
              <a:ext uri="{FF2B5EF4-FFF2-40B4-BE49-F238E27FC236}">
                <a16:creationId xmlns:a16="http://schemas.microsoft.com/office/drawing/2014/main" id="{23C2D255-554F-B747-85DB-C87F6816C80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3622960" y="1687677"/>
            <a:ext cx="1810271" cy="1674696"/>
          </a:xfrm>
          <a:prstGeom prst="blockArc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37608EEC-D54D-4341-8937-EBC2FC318899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 rot="10800000">
            <a:off x="5015263" y="1689265"/>
            <a:ext cx="1810271" cy="1674696"/>
          </a:xfrm>
          <a:prstGeom prst="blockArc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SmartArt Placeholder 4">
            <a:extLst>
              <a:ext uri="{FF2B5EF4-FFF2-40B4-BE49-F238E27FC236}">
                <a16:creationId xmlns:a16="http://schemas.microsoft.com/office/drawing/2014/main" id="{9247B2DE-0D21-A34A-9BC3-14BA33CF8DC7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6407566" y="1691408"/>
            <a:ext cx="1810271" cy="1674696"/>
          </a:xfrm>
          <a:prstGeom prst="blockArc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10CC21-F328-584D-B5EE-8F520572D22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420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8678DCC-B1AB-7447-86F0-52C7DBC8F5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517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71852F0E-D0CA-9B4D-A258-96078CA5AD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233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5608-5FF4-0649-AA7C-884CCCAD39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45735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E47EFB11-CD81-4F42-B7F0-1E349D78F3F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893536" y="2341332"/>
            <a:ext cx="990600" cy="3559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34581A0-8955-A74A-A478-3942CD3DFE4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242617" y="2906481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937EEA6D-E235-894C-A0E9-9EBEE0E45B6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665016" y="3477981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AEEF3470-66B2-B64A-8347-01C870FCD36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23917" y="2931880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0D81B47E-C950-B54E-9997-4AD82F7587D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46316" y="3503380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79D1EDA6-B3E9-C343-90AB-0F7FBA954EC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881417" y="2969980"/>
            <a:ext cx="990600" cy="1283494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>
              <a:defRPr sz="105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>
              <a:defRPr sz="9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68E6F88D-BA51-C347-A835-D8A3936D1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martArt Placeholder 4">
            <a:extLst>
              <a:ext uri="{FF2B5EF4-FFF2-40B4-BE49-F238E27FC236}">
                <a16:creationId xmlns:a16="http://schemas.microsoft.com/office/drawing/2014/main" id="{A3A10899-A34F-C447-8200-25F856BD0631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5ABF8-C8A4-CA46-B0EC-C7F502D2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Process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30E01-FE6C-C54E-8E34-ED7E5E3D2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AA5B89-1135-3348-A897-0BE2E0D2E3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2159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BF078-D9DA-0446-BD08-B89A68FC1F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64284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4F7C7A-75F6-3342-894D-86F765A6D0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26409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5ED7D6-A922-7E4A-B37C-E7FAEBE463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8534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B76B7B7-C318-DD49-AC0F-C8D4958A30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50660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891DCC-7DDD-A346-B271-B3BC53CF51C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 rot="13500000">
            <a:off x="1508331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C3312D6-AC90-1B4D-97F7-B13E7DEEFA4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 rot="13500000">
            <a:off x="6810097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69A5969-D6D6-5547-A417-CB9543DC2D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13500000">
            <a:off x="5035970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55176B61-AC7A-884D-AC78-60D3B976BFE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13500000">
            <a:off x="3278848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5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martArt Placeholder 4">
            <a:extLst>
              <a:ext uri="{FF2B5EF4-FFF2-40B4-BE49-F238E27FC236}">
                <a16:creationId xmlns:a16="http://schemas.microsoft.com/office/drawing/2014/main" id="{9CB28D1F-D5BF-F34C-8820-1DC5B718FAC6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5ABF8-C8A4-CA46-B0EC-C7F502D2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Process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30E01-FE6C-C54E-8E34-ED7E5E3D2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AA5B89-1135-3348-A897-0BE2E0D2E3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2159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7BF078-D9DA-0446-BD08-B89A68FC1F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64284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4F7C7A-75F6-3342-894D-86F765A6D0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26409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5ED7D6-A922-7E4A-B37C-E7FAEBE463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8534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B76B7B7-C318-DD49-AC0F-C8D4958A30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50660" y="2029405"/>
            <a:ext cx="1473809" cy="1472803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5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891DCC-7DDD-A346-B271-B3BC53CF51C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 rot="13500000">
            <a:off x="1508331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C3312D6-AC90-1B4D-97F7-B13E7DEEFA4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 rot="13500000">
            <a:off x="6810097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69A5969-D6D6-5547-A417-CB9543DC2D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13500000">
            <a:off x="5035970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55176B61-AC7A-884D-AC78-60D3B976BFE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13500000">
            <a:off x="3278848" y="2551051"/>
            <a:ext cx="429509" cy="429509"/>
          </a:xfrm>
          <a:prstGeom prst="corner">
            <a:avLst>
              <a:gd name="adj1" fmla="val 8936"/>
              <a:gd name="adj2" fmla="val 9937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731128E6-B59C-9A4D-8E93-015B20DF5A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4F65D-67A2-894C-AA23-33DBB053F2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" y="0"/>
            <a:ext cx="9139238" cy="5143500"/>
          </a:xfrm>
          <a:prstGeom prst="rect">
            <a:avLst/>
          </a:prstGeom>
        </p:spPr>
      </p:pic>
      <p:sp>
        <p:nvSpPr>
          <p:cNvPr id="6" name="SmartArt Placeholder 4">
            <a:extLst>
              <a:ext uri="{FF2B5EF4-FFF2-40B4-BE49-F238E27FC236}">
                <a16:creationId xmlns:a16="http://schemas.microsoft.com/office/drawing/2014/main" id="{F08EE6B3-A1BB-0E48-88F6-C9CDF95D24C0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1A1D-75D9-A94A-BD09-985B8A33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DFE0E0"/>
          </a:solidFill>
        </p:spPr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BC468E-22BC-D841-B38B-A422514CA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3" y="0"/>
            <a:ext cx="9144000" cy="5143500"/>
          </a:xfrm>
          <a:prstGeom prst="rect">
            <a:avLst/>
          </a:prstGeom>
        </p:spPr>
      </p:pic>
      <p:sp>
        <p:nvSpPr>
          <p:cNvPr id="6" name="SmartArt Placeholder 4">
            <a:extLst>
              <a:ext uri="{FF2B5EF4-FFF2-40B4-BE49-F238E27FC236}">
                <a16:creationId xmlns:a16="http://schemas.microsoft.com/office/drawing/2014/main" id="{6F07400C-60B6-474F-8F45-88D73A9062FE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1A1D-75D9-A94A-BD09-985B8A33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DDE3E1"/>
          </a:solidFill>
        </p:spPr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52D87193-AF15-7646-85CB-42D24FC50DC2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00" y="507998"/>
            <a:ext cx="2398125" cy="4140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FD0B0-D78A-B04F-8D47-EBD4858896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001" y="507999"/>
            <a:ext cx="5359004" cy="4140200"/>
          </a:xfr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58C112-13B3-8A46-9620-47872509B2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4">
            <a:extLst>
              <a:ext uri="{FF2B5EF4-FFF2-40B4-BE49-F238E27FC236}">
                <a16:creationId xmlns:a16="http://schemas.microsoft.com/office/drawing/2014/main" id="{EB83919C-D566-974E-88BA-92DFFB3A42A7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Text Heavy Content +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0134-8DF6-144A-BB2E-D18C57626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Vertical Content Placeholder 10">
            <a:extLst>
              <a:ext uri="{FF2B5EF4-FFF2-40B4-BE49-F238E27FC236}">
                <a16:creationId xmlns:a16="http://schemas.microsoft.com/office/drawing/2014/main" id="{50B5CC49-B0F7-9F44-B57F-34C306392095}"/>
              </a:ext>
            </a:extLst>
          </p:cNvPr>
          <p:cNvSpPr>
            <a:spLocks noGrp="1"/>
          </p:cNvSpPr>
          <p:nvPr>
            <p:ph orient="vert" sz="quarter" idx="13" hasCustomPrompt="1"/>
          </p:nvPr>
        </p:nvSpPr>
        <p:spPr>
          <a:xfrm>
            <a:off x="8786226" y="1"/>
            <a:ext cx="274320" cy="2567260"/>
          </a:xfrm>
          <a:custGeom>
            <a:avLst/>
            <a:gdLst>
              <a:gd name="connsiteX0" fmla="*/ 0 w 274320"/>
              <a:gd name="connsiteY0" fmla="*/ 0 h 2567260"/>
              <a:gd name="connsiteX1" fmla="*/ 274320 w 274320"/>
              <a:gd name="connsiteY1" fmla="*/ 0 h 2567260"/>
              <a:gd name="connsiteX2" fmla="*/ 274320 w 274320"/>
              <a:gd name="connsiteY2" fmla="*/ 2567260 h 2567260"/>
              <a:gd name="connsiteX3" fmla="*/ 137160 w 274320"/>
              <a:gd name="connsiteY3" fmla="*/ 2452057 h 2567260"/>
              <a:gd name="connsiteX4" fmla="*/ 0 w 274320"/>
              <a:gd name="connsiteY4" fmla="*/ 2567260 h 256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" h="2567260">
                <a:moveTo>
                  <a:pt x="0" y="0"/>
                </a:moveTo>
                <a:lnTo>
                  <a:pt x="274320" y="0"/>
                </a:lnTo>
                <a:lnTo>
                  <a:pt x="274320" y="2567260"/>
                </a:lnTo>
                <a:lnTo>
                  <a:pt x="137160" y="2452057"/>
                </a:lnTo>
                <a:lnTo>
                  <a:pt x="0" y="256726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eaVert" wrap="square" lIns="0" tIns="182880" rIns="0" bIns="91440" anchor="ctr">
            <a:noAutofit/>
          </a:bodyPr>
          <a:lstStyle>
            <a:lvl1pPr marL="0" indent="0" algn="l">
              <a:buNone/>
              <a:defRPr sz="1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  |  Section Tracker</a:t>
            </a:r>
          </a:p>
        </p:txBody>
      </p:sp>
    </p:spTree>
    <p:extLst>
      <p:ext uri="{BB962C8B-B14F-4D97-AF65-F5344CB8AC3E}">
        <p14:creationId xmlns:p14="http://schemas.microsoft.com/office/powerpoint/2010/main" val="9334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3556325C-432F-1646-8E34-07F7B7BBCEA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Text Heavy Content + Logo +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0134-8DF6-144A-BB2E-D18C57626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9C08644-69F9-9A48-9B8E-E127CDE6C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30100"/>
            <a:ext cx="1795675" cy="604232"/>
          </a:xfrm>
          <a:prstGeom prst="rect">
            <a:avLst/>
          </a:prstGeom>
        </p:spPr>
      </p:pic>
      <p:sp>
        <p:nvSpPr>
          <p:cNvPr id="10" name="Vertical Content Placeholder 9">
            <a:extLst>
              <a:ext uri="{FF2B5EF4-FFF2-40B4-BE49-F238E27FC236}">
                <a16:creationId xmlns:a16="http://schemas.microsoft.com/office/drawing/2014/main" id="{C404884D-C76B-AD42-B127-D6E6806FB9B5}"/>
              </a:ext>
            </a:extLst>
          </p:cNvPr>
          <p:cNvSpPr>
            <a:spLocks noGrp="1"/>
          </p:cNvSpPr>
          <p:nvPr>
            <p:ph orient="vert" sz="quarter" idx="13" hasCustomPrompt="1"/>
          </p:nvPr>
        </p:nvSpPr>
        <p:spPr>
          <a:xfrm>
            <a:off x="8786226" y="1"/>
            <a:ext cx="274320" cy="2567260"/>
          </a:xfrm>
          <a:custGeom>
            <a:avLst/>
            <a:gdLst>
              <a:gd name="connsiteX0" fmla="*/ 0 w 274320"/>
              <a:gd name="connsiteY0" fmla="*/ 0 h 2567260"/>
              <a:gd name="connsiteX1" fmla="*/ 274320 w 274320"/>
              <a:gd name="connsiteY1" fmla="*/ 0 h 2567260"/>
              <a:gd name="connsiteX2" fmla="*/ 274320 w 274320"/>
              <a:gd name="connsiteY2" fmla="*/ 2567260 h 2567260"/>
              <a:gd name="connsiteX3" fmla="*/ 137160 w 274320"/>
              <a:gd name="connsiteY3" fmla="*/ 2452057 h 2567260"/>
              <a:gd name="connsiteX4" fmla="*/ 0 w 274320"/>
              <a:gd name="connsiteY4" fmla="*/ 2567260 h 256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" h="2567260">
                <a:moveTo>
                  <a:pt x="0" y="0"/>
                </a:moveTo>
                <a:lnTo>
                  <a:pt x="274320" y="0"/>
                </a:lnTo>
                <a:lnTo>
                  <a:pt x="274320" y="2567260"/>
                </a:lnTo>
                <a:lnTo>
                  <a:pt x="137160" y="2452057"/>
                </a:lnTo>
                <a:lnTo>
                  <a:pt x="0" y="256726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eaVert" wrap="square" lIns="0" tIns="182880" rIns="0" bIns="91440" anchor="ctr">
            <a:noAutofit/>
          </a:bodyPr>
          <a:lstStyle>
            <a:lvl1pPr marL="0" indent="0" algn="l">
              <a:buNone/>
              <a:defRPr sz="1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00  |  Section Tracker</a:t>
            </a:r>
          </a:p>
        </p:txBody>
      </p:sp>
    </p:spTree>
    <p:extLst>
      <p:ext uri="{BB962C8B-B14F-4D97-AF65-F5344CB8AC3E}">
        <p14:creationId xmlns:p14="http://schemas.microsoft.com/office/powerpoint/2010/main" val="12773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76CC98D-4D92-0744-AA51-E23201E0E785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4572000" y="0"/>
            <a:ext cx="4572000" cy="4954249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SmartArt Placeholder 4">
            <a:extLst>
              <a:ext uri="{FF2B5EF4-FFF2-40B4-BE49-F238E27FC236}">
                <a16:creationId xmlns:a16="http://schemas.microsoft.com/office/drawing/2014/main" id="{D4120DBE-9C59-774B-9C92-FE6EF8CCF477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92" y="273844"/>
            <a:ext cx="4038861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0134-8DF6-144A-BB2E-D18C5762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92" y="1369219"/>
            <a:ext cx="40388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FEFCE3E9-141E-0E4A-9F84-AA78F97A8B4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39791" y="1145887"/>
            <a:ext cx="2405063" cy="259318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0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8CBDEFD9-966A-7648-816B-37ED3CA6E543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100" y="507998"/>
            <a:ext cx="2398125" cy="4140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FD0B0-D78A-B04F-8D47-EBD4858896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001" y="507999"/>
            <a:ext cx="5359004" cy="4140200"/>
          </a:xfr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58C112-13B3-8A46-9620-47872509B2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304" y="4522416"/>
            <a:ext cx="1795675" cy="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92" y="273844"/>
            <a:ext cx="4038861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0134-8DF6-144A-BB2E-D18C5762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92" y="1369219"/>
            <a:ext cx="40388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9B62-27D5-7D40-A0BE-06EAC9AB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FB74AE-E7BE-894F-B32E-4165D8A9C7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attFill prst="pct10">
            <a:fgClr>
              <a:schemeClr val="bg1">
                <a:lumMod val="8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martArt Placeholder 4">
            <a:extLst>
              <a:ext uri="{FF2B5EF4-FFF2-40B4-BE49-F238E27FC236}">
                <a16:creationId xmlns:a16="http://schemas.microsoft.com/office/drawing/2014/main" id="{87C871F8-DCEE-D94E-BA5F-51DBDBB0EC44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0" y="4955922"/>
            <a:ext cx="9144000" cy="19526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15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FB74AE-E7BE-894F-B32E-4165D8A9C7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attFill prst="pct10">
            <a:fgClr>
              <a:schemeClr val="bg1">
                <a:lumMod val="8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55CF-2D93-454F-8677-72BA14BCB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542" y="693254"/>
            <a:ext cx="7914917" cy="3756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 Bleed Photo Slide</a:t>
            </a:r>
          </a:p>
        </p:txBody>
      </p:sp>
    </p:spTree>
    <p:extLst>
      <p:ext uri="{BB962C8B-B14F-4D97-AF65-F5344CB8AC3E}">
        <p14:creationId xmlns:p14="http://schemas.microsoft.com/office/powerpoint/2010/main" val="533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3EE150-D133-8444-9B7B-0346E797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92" y="273844"/>
            <a:ext cx="848481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455A-2F71-C54E-AC17-592A061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592" y="1369219"/>
            <a:ext cx="84848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82B85-67C5-9C47-A855-F654C00C8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6226" y="4786874"/>
            <a:ext cx="274320" cy="274320"/>
          </a:xfrm>
          <a:prstGeom prst="diamond">
            <a:avLst/>
          </a:prstGeom>
          <a:solidFill>
            <a:schemeClr val="bg1"/>
          </a:solidFill>
        </p:spPr>
        <p:txBody>
          <a:bodyPr vert="horz" lIns="0" tIns="0" rIns="0" bIns="0" rtlCol="0" anchor="ctr" anchorCtr="0"/>
          <a:lstStyle>
            <a:lvl1pPr algn="ct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4D7616-D4C7-8449-8DC3-7074838A45B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5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85" r:id="rId4"/>
    <p:sldLayoutId id="2147483686" r:id="rId5"/>
    <p:sldLayoutId id="2147483663" r:id="rId6"/>
    <p:sldLayoutId id="2147483672" r:id="rId7"/>
    <p:sldLayoutId id="2147483670" r:id="rId8"/>
    <p:sldLayoutId id="2147483671" r:id="rId9"/>
    <p:sldLayoutId id="2147483651" r:id="rId10"/>
    <p:sldLayoutId id="2147483707" r:id="rId11"/>
    <p:sldLayoutId id="2147483652" r:id="rId12"/>
    <p:sldLayoutId id="2147483673" r:id="rId13"/>
    <p:sldLayoutId id="2147483664" r:id="rId14"/>
    <p:sldLayoutId id="2147483674" r:id="rId15"/>
    <p:sldLayoutId id="2147483668" r:id="rId16"/>
    <p:sldLayoutId id="2147483675" r:id="rId17"/>
    <p:sldLayoutId id="2147483669" r:id="rId18"/>
    <p:sldLayoutId id="2147483676" r:id="rId19"/>
    <p:sldLayoutId id="2147483653" r:id="rId20"/>
    <p:sldLayoutId id="2147483703" r:id="rId21"/>
    <p:sldLayoutId id="2147483684" r:id="rId22"/>
    <p:sldLayoutId id="2147483706" r:id="rId23"/>
    <p:sldLayoutId id="2147483680" r:id="rId24"/>
    <p:sldLayoutId id="2147483681" r:id="rId25"/>
    <p:sldLayoutId id="2147483682" r:id="rId26"/>
    <p:sldLayoutId id="2147483687" r:id="rId27"/>
    <p:sldLayoutId id="2147483654" r:id="rId28"/>
    <p:sldLayoutId id="2147483679" r:id="rId29"/>
    <p:sldLayoutId id="2147483702" r:id="rId30"/>
    <p:sldLayoutId id="2147483701" r:id="rId31"/>
    <p:sldLayoutId id="2147483697" r:id="rId32"/>
    <p:sldLayoutId id="2147483699" r:id="rId33"/>
    <p:sldLayoutId id="2147483666" r:id="rId34"/>
    <p:sldLayoutId id="2147483695" r:id="rId35"/>
    <p:sldLayoutId id="214748370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 spc="225">
          <a:solidFill>
            <a:schemeClr val="bg2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450"/>
        </a:spcAft>
        <a:buClr>
          <a:schemeClr val="accent1"/>
        </a:buClr>
        <a:buFont typeface="System Font Regular"/>
        <a:buChar char="&gt;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450"/>
        </a:spcAft>
        <a:buClr>
          <a:schemeClr val="accent1"/>
        </a:buClr>
        <a:buFont typeface="System Font Regular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450"/>
        </a:spcAft>
        <a:buClr>
          <a:schemeClr val="accent1"/>
        </a:buClr>
        <a:buFont typeface="System Font Regular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DB6B-B98B-DD4D-9BC7-11503BF42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POSeidon’s</a:t>
            </a:r>
            <a:r>
              <a:rPr lang="en-US" dirty="0"/>
              <a:t> infant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6451D-73CB-8C4D-BBDE-54077743B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262" y="3176679"/>
            <a:ext cx="3773476" cy="470688"/>
          </a:xfrm>
        </p:spPr>
        <p:txBody>
          <a:bodyPr/>
          <a:lstStyle/>
          <a:p>
            <a:r>
              <a:rPr lang="en-US" dirty="0"/>
              <a:t>Val’s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0C6C6-0D0D-4544-AD4D-5F459BB715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Valente Arroyo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6A2D1-5E50-4EA4-AC7E-70D0744B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8" y="77362"/>
            <a:ext cx="1217264" cy="135332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E26676E-2752-4F2F-9B3D-776AC7AF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61" y="970433"/>
            <a:ext cx="413983" cy="4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B481-87D2-F44F-8F50-725226A8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D3A7-45D7-244F-B05D-4C6F1D181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name is Valente Arroyo and I am on the </a:t>
            </a:r>
            <a:r>
              <a:rPr lang="en-US" dirty="0" err="1"/>
              <a:t>POSeidon</a:t>
            </a:r>
            <a:r>
              <a:rPr lang="en-US" dirty="0"/>
              <a:t> team!</a:t>
            </a:r>
          </a:p>
          <a:p>
            <a:r>
              <a:rPr lang="en-US" dirty="0"/>
              <a:t>I created an app to explain and show my learnings of these last 3 months</a:t>
            </a:r>
          </a:p>
          <a:p>
            <a:r>
              <a:rPr lang="en-US" dirty="0"/>
              <a:t>App allows others to view each of my learnings with possible questions</a:t>
            </a:r>
          </a:p>
          <a:p>
            <a:r>
              <a:rPr lang="en-US" dirty="0"/>
              <a:t>App is on personal </a:t>
            </a:r>
            <a:r>
              <a:rPr lang="en-US" dirty="0" err="1"/>
              <a:t>Github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8423F-12C0-0244-8C74-7AD821BC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cartoon of a cartoon character&#10;&#10;Description automatically generated with low confidence">
            <a:extLst>
              <a:ext uri="{FF2B5EF4-FFF2-40B4-BE49-F238E27FC236}">
                <a16:creationId xmlns:a16="http://schemas.microsoft.com/office/drawing/2014/main" id="{0802B90F-7EF4-4A47-9449-B5445320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26" y="273844"/>
            <a:ext cx="2095500" cy="1247775"/>
          </a:xfrm>
          <a:prstGeom prst="rect">
            <a:avLst/>
          </a:prstGeom>
        </p:spPr>
      </p:pic>
      <p:pic>
        <p:nvPicPr>
          <p:cNvPr id="1028" name="Picture 4" descr="Hackerman | Baldi&amp;#39;s Basics Fanon Wiki | Fandom">
            <a:extLst>
              <a:ext uri="{FF2B5EF4-FFF2-40B4-BE49-F238E27FC236}">
                <a16:creationId xmlns:a16="http://schemas.microsoft.com/office/drawing/2014/main" id="{213C2148-4959-46F8-905A-31687830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26" y="3147221"/>
            <a:ext cx="2095500" cy="148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F942-4DB7-6C48-9B4C-246A7D80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EC35F-137E-A84A-B724-A78AEA82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D98652-8E8D-1C4D-8DB3-F8E305FA1E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40E655-9DC4-4F13-AD92-C64C0A8C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05" y="531614"/>
            <a:ext cx="1934351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3FFF0D64-B15B-4A37-A917-62788669FEF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DDBB20-5C8B-4593-9351-80939228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A809-4A89-4D37-974F-226FB4B51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F9AC33-FF19-4E3B-A48C-86ED001EC7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03257DA-2657-46EC-B05C-560EFF143D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Fragments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3D54FA-9A0A-42D6-9D65-DFDE02DE3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</a:rPr>
              <a:t>Recycler View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4F8346-3934-41B7-86F5-55E248C93D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1856207-C837-4547-901B-6E0BC039C1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classes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12E67BF-F247-4299-B89A-6CC4CF7FBB5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41F623-BC97-4C29-B963-F80BA08DE2F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86AA433-CC25-4345-8BE3-169B7706D76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0E3F4F9-FCB7-4F7D-85E6-6606E269CAC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FAF6DB-F11A-419A-A7CD-B2C75D06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24" y="213117"/>
            <a:ext cx="3550602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6F3128F7-37AC-494A-B535-817D7FF8AF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F412B2-8594-429D-9D1B-82D3FEE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and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44B76-B4D1-444B-9923-22320A2C8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89" y="1369219"/>
            <a:ext cx="2440661" cy="32635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Intro to the app</a:t>
            </a:r>
          </a:p>
          <a:p>
            <a:r>
              <a:rPr lang="en-US" dirty="0"/>
              <a:t>Self introduction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XML</a:t>
            </a:r>
          </a:p>
          <a:p>
            <a:r>
              <a:rPr lang="en-US" dirty="0"/>
              <a:t>View Binding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Jira and Agile Development</a:t>
            </a:r>
          </a:p>
          <a:p>
            <a:r>
              <a:rPr lang="en-US" dirty="0"/>
              <a:t>MVVM Architecture</a:t>
            </a:r>
          </a:p>
          <a:p>
            <a:r>
              <a:rPr lang="en-US" dirty="0"/>
              <a:t>POS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8130C1-9E80-4C7F-9A74-B5474F8E1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40989" y="1369219"/>
            <a:ext cx="2440660" cy="3263504"/>
          </a:xfrm>
        </p:spPr>
        <p:txBody>
          <a:bodyPr>
            <a:normAutofit/>
          </a:bodyPr>
          <a:lstStyle/>
          <a:p>
            <a:r>
              <a:rPr lang="en-US" sz="1100" dirty="0"/>
              <a:t>Main screen contains the lesson name and picture</a:t>
            </a:r>
          </a:p>
          <a:p>
            <a:r>
              <a:rPr lang="en-US" sz="1100" dirty="0"/>
              <a:t>Button press takes you to a page of details </a:t>
            </a:r>
          </a:p>
          <a:p>
            <a:r>
              <a:rPr lang="en-US" sz="1100" dirty="0"/>
              <a:t>Details page contains possible questions and answers</a:t>
            </a:r>
          </a:p>
          <a:p>
            <a:r>
              <a:rPr lang="en-US" sz="1100" dirty="0"/>
              <a:t>Navigate the app by scrolling up and down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13A94-9DED-4DC0-B0C6-D0FD9D45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7B8F64-1AFE-4D37-8A15-31EF68CA6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83" y="770929"/>
            <a:ext cx="2264516" cy="38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41BB-974E-A848-954C-13777F5D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900A2-90FD-A74B-B692-36ADB4805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535" y="3476153"/>
            <a:ext cx="2583085" cy="994172"/>
          </a:xfrm>
        </p:spPr>
        <p:txBody>
          <a:bodyPr/>
          <a:lstStyle/>
          <a:p>
            <a:r>
              <a:rPr lang="en-US" dirty="0"/>
              <a:t>Hyperlinks page for each lesson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35EB1-0FB5-5E4B-B724-4C6AEECA0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4097" y="3476153"/>
            <a:ext cx="2595806" cy="994172"/>
          </a:xfrm>
        </p:spPr>
        <p:txBody>
          <a:bodyPr/>
          <a:lstStyle/>
          <a:p>
            <a:r>
              <a:rPr lang="en-US" dirty="0"/>
              <a:t>Table of contents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4E283-4FEB-B246-B5CB-F47C7532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105E4-F4D5-AC4D-9B56-6B45F06B7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4660" y="3484155"/>
            <a:ext cx="2595806" cy="994172"/>
          </a:xfrm>
        </p:spPr>
        <p:txBody>
          <a:bodyPr/>
          <a:lstStyle/>
          <a:p>
            <a:r>
              <a:rPr lang="en-US" dirty="0"/>
              <a:t>Better UI design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90CCF0-FC56-0743-BC18-5C9342FEA8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8469" y="1525099"/>
            <a:ext cx="1952974" cy="195627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A4158D1-4976-0443-8BDA-7B49446C6E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95514" y="1526751"/>
            <a:ext cx="1952974" cy="1952974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F1646BD-EA9F-9743-BB05-B67F6E1F2F8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446076" y="1525099"/>
            <a:ext cx="1952974" cy="1956278"/>
          </a:xfrm>
        </p:spPr>
      </p:pic>
      <p:pic>
        <p:nvPicPr>
          <p:cNvPr id="7" name="Picture 2" descr="🤔 Thinking Emoji Meaning with Pictures: from A to Z">
            <a:extLst>
              <a:ext uri="{FF2B5EF4-FFF2-40B4-BE49-F238E27FC236}">
                <a16:creationId xmlns:a16="http://schemas.microsoft.com/office/drawing/2014/main" id="{31097F7F-1C4D-4695-9281-F23D0CCD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73" y="273844"/>
            <a:ext cx="1166580" cy="11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E6A196B-459A-6049-96BE-032C968A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Learnings/takeaways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C19C-B035-FB41-9C6D-216B0AEEE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7</a:t>
            </a:fld>
            <a:endParaRPr lang="en-US"/>
          </a:p>
        </p:txBody>
      </p:sp>
      <p:sp>
        <p:nvSpPr>
          <p:cNvPr id="42" name="SmartArt Placeholder 41">
            <a:extLst>
              <a:ext uri="{FF2B5EF4-FFF2-40B4-BE49-F238E27FC236}">
                <a16:creationId xmlns:a16="http://schemas.microsoft.com/office/drawing/2014/main" id="{D5644D64-26C2-FB44-ABD0-13FCB5B55D5B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/>
      </p:sp>
      <p:sp>
        <p:nvSpPr>
          <p:cNvPr id="43" name="SmartArt Placeholder 42">
            <a:extLst>
              <a:ext uri="{FF2B5EF4-FFF2-40B4-BE49-F238E27FC236}">
                <a16:creationId xmlns:a16="http://schemas.microsoft.com/office/drawing/2014/main" id="{DFF0A3FF-0CC3-A540-A09D-FD9AE6ECD4F4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/>
      </p:sp>
      <p:sp>
        <p:nvSpPr>
          <p:cNvPr id="44" name="SmartArt Placeholder 43">
            <a:extLst>
              <a:ext uri="{FF2B5EF4-FFF2-40B4-BE49-F238E27FC236}">
                <a16:creationId xmlns:a16="http://schemas.microsoft.com/office/drawing/2014/main" id="{86AF48AC-E055-1946-AFDC-46DCCC915D9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/>
      </p:sp>
      <p:sp>
        <p:nvSpPr>
          <p:cNvPr id="45" name="SmartArt Placeholder 44">
            <a:extLst>
              <a:ext uri="{FF2B5EF4-FFF2-40B4-BE49-F238E27FC236}">
                <a16:creationId xmlns:a16="http://schemas.microsoft.com/office/drawing/2014/main" id="{943950F8-FC43-0E4F-BF51-9AFF639CC86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/>
      </p:sp>
      <p:sp>
        <p:nvSpPr>
          <p:cNvPr id="46" name="SmartArt Placeholder 45">
            <a:extLst>
              <a:ext uri="{FF2B5EF4-FFF2-40B4-BE49-F238E27FC236}">
                <a16:creationId xmlns:a16="http://schemas.microsoft.com/office/drawing/2014/main" id="{745E84DE-C737-9640-9C91-F3577B424A7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011903A-BC78-0749-B9F0-48E86ABDB66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7568110-2437-A243-9F7E-A71CB31F44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0566B63-3E9A-084A-A7A8-B4C48139093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89C3E7E-6146-DA4F-A845-AFFB931CE12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04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F773EB2-D11C-7340-813A-B54594FEE5E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05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68FA363-ADEC-054E-A631-00DDAC10CF1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41181" y="2904662"/>
            <a:ext cx="1211249" cy="1283494"/>
          </a:xfrm>
        </p:spPr>
        <p:txBody>
          <a:bodyPr>
            <a:normAutofit/>
          </a:bodyPr>
          <a:lstStyle/>
          <a:p>
            <a:r>
              <a:rPr lang="en-US" dirty="0"/>
              <a:t>Started off with 0 knowledge in Android Development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D7C89F5-61A0-B446-B80D-87DDF9BC59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592402" y="3501561"/>
            <a:ext cx="1109266" cy="9225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 development not only relies on code, but UI design as well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069B867-8E65-BA46-8F1E-B6C741D780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993068" y="2931880"/>
            <a:ext cx="1070054" cy="1283494"/>
          </a:xfrm>
        </p:spPr>
        <p:txBody>
          <a:bodyPr>
            <a:normAutofit fontScale="92500"/>
          </a:bodyPr>
          <a:lstStyle/>
          <a:p>
            <a:r>
              <a:rPr lang="en-US" dirty="0"/>
              <a:t>Applied all that I have learned and my own learning for the personal app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9D1FBA16-957C-FC4A-BC44-14F8EBDBF4B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342306" y="3501561"/>
            <a:ext cx="1201060" cy="1283494"/>
          </a:xfrm>
        </p:spPr>
        <p:txBody>
          <a:bodyPr>
            <a:normAutofit/>
          </a:bodyPr>
          <a:lstStyle/>
          <a:p>
            <a:r>
              <a:rPr lang="en-US" dirty="0"/>
              <a:t>Learned Software Development Lifecycle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A021F3FD-7EBB-4C4B-89D0-BF859206569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be afraid to ask questions!</a:t>
            </a:r>
          </a:p>
        </p:txBody>
      </p:sp>
      <p:pic>
        <p:nvPicPr>
          <p:cNvPr id="3074" name="Picture 2" descr="40 Things That Make Corgis Happy | Corgi smile, Corgi, Corgi dog">
            <a:extLst>
              <a:ext uri="{FF2B5EF4-FFF2-40B4-BE49-F238E27FC236}">
                <a16:creationId xmlns:a16="http://schemas.microsoft.com/office/drawing/2014/main" id="{56FD241A-EBD4-451D-B07D-369837E2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78" y="223571"/>
            <a:ext cx="2118446" cy="136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2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9C15-0206-6C4A-BEFE-06C73846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700" y="507998"/>
            <a:ext cx="2702925" cy="4140200"/>
          </a:xfrm>
        </p:spPr>
        <p:txBody>
          <a:bodyPr/>
          <a:lstStyle/>
          <a:p>
            <a:r>
              <a:rPr lang="en-US" dirty="0"/>
              <a:t>Let’s get into the app!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6DB62-5D78-6C47-BCFA-04D6B96E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Placeholder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8C5E3212-D68A-2D42-AD87-EDF36EC179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A6357537-01D5-40E1-9099-C7087B5B0F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1236" b="21236"/>
          <a:stretch>
            <a:fillRect/>
          </a:stretch>
        </p:blipFill>
        <p:spPr>
          <a:xfrm>
            <a:off x="635001" y="507999"/>
            <a:ext cx="5359004" cy="4127501"/>
          </a:xfrm>
          <a:prstGeom prst="rect">
            <a:avLst/>
          </a:prstGeo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10275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9C15-0206-6C4A-BEFE-06C73846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700" y="507998"/>
            <a:ext cx="2702925" cy="4140200"/>
          </a:xfrm>
        </p:spPr>
        <p:txBody>
          <a:bodyPr/>
          <a:lstStyle/>
          <a:p>
            <a:r>
              <a:rPr lang="en-US" dirty="0"/>
              <a:t>Thank 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6DB62-5D78-6C47-BCFA-04D6B96E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7616-D4C7-8449-8DC3-7074838A45B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Placeholder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8C5E3212-D68A-2D42-AD87-EDF36EC179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6A3AE-2FCB-4181-B4D7-21FE56CBD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8" y="508000"/>
            <a:ext cx="546923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6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505759"/>
      </a:dk2>
      <a:lt2>
        <a:srgbClr val="00BEB2"/>
      </a:lt2>
      <a:accent1>
        <a:srgbClr val="BFD22B"/>
      </a:accent1>
      <a:accent2>
        <a:srgbClr val="A10066"/>
      </a:accent2>
      <a:accent3>
        <a:srgbClr val="70C4EB"/>
      </a:accent3>
      <a:accent4>
        <a:srgbClr val="EC8A00"/>
      </a:accent4>
      <a:accent5>
        <a:srgbClr val="F1C300"/>
      </a:accent5>
      <a:accent6>
        <a:srgbClr val="8ED6BD"/>
      </a:accent6>
      <a:hlink>
        <a:srgbClr val="004C96"/>
      </a:hlink>
      <a:folHlink>
        <a:srgbClr val="ED1C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um! PPT Template 2020 Bright Graphics 16-9.pptx" id="{D5782040-8048-4642-8AB4-189539E3C49C}" vid="{D57EFF06-B172-4F2A-8CCD-4D5188FB56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Yum! PPT Template 2020 Bright Graphics 16-9</Template>
  <TotalTime>6284</TotalTime>
  <Words>440</Words>
  <Application>Microsoft Office PowerPoint</Application>
  <PresentationFormat>On-screen Show (16:9)</PresentationFormat>
  <Paragraphs>74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Narrow</vt:lpstr>
      <vt:lpstr>Calibri</vt:lpstr>
      <vt:lpstr>Century Gothic</vt:lpstr>
      <vt:lpstr>Rockwell</vt:lpstr>
      <vt:lpstr>Slack-Lato</vt:lpstr>
      <vt:lpstr>System Font Regular</vt:lpstr>
      <vt:lpstr>Office Theme</vt:lpstr>
      <vt:lpstr>POSeidon’s infant</vt:lpstr>
      <vt:lpstr>Introduction </vt:lpstr>
      <vt:lpstr>Contents of the app</vt:lpstr>
      <vt:lpstr>Components of code</vt:lpstr>
      <vt:lpstr>Contents and features</vt:lpstr>
      <vt:lpstr>Future improvements</vt:lpstr>
      <vt:lpstr>Learnings/takeaways</vt:lpstr>
      <vt:lpstr>Let’s get into the app!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Jeffs, Camilla</dc:creator>
  <cp:lastModifiedBy>Valente Arroyo</cp:lastModifiedBy>
  <cp:revision>11</cp:revision>
  <dcterms:created xsi:type="dcterms:W3CDTF">2021-06-24T20:06:43Z</dcterms:created>
  <dcterms:modified xsi:type="dcterms:W3CDTF">2021-08-12T16:18:30Z</dcterms:modified>
</cp:coreProperties>
</file>